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8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2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8BA2-2C7B-41DB-9B55-D998E17D6B5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8470-6488-4457-AC65-66DC1A50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Tue. 12/18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warm-up today! Please submit all warm-ups from last week and Monday on my desk with your name on it. Pick up a packet on the Black </a:t>
            </a:r>
            <a:r>
              <a:rPr lang="en-US" dirty="0" smtClean="0"/>
              <a:t>Plague and </a:t>
            </a:r>
            <a:r>
              <a:rPr lang="en-US" dirty="0" smtClean="0"/>
              <a:t>let’s get started!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3623582"/>
            <a:ext cx="47244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662"/>
            <a:ext cx="45720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Death Skit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Narrator  Katrina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Parson </a:t>
            </a:r>
            <a:r>
              <a:rPr lang="en-US" sz="2400" dirty="0" err="1" smtClean="0"/>
              <a:t>ALex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Roger </a:t>
            </a:r>
            <a:r>
              <a:rPr lang="en-US" sz="2400" dirty="0" smtClean="0"/>
              <a:t>Tyler Nora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Peddler  Jenna</a:t>
            </a:r>
          </a:p>
          <a:p>
            <a:pPr marL="0" indent="0">
              <a:buNone/>
            </a:pPr>
            <a:r>
              <a:rPr lang="en-US" sz="2400" dirty="0" smtClean="0"/>
              <a:t>Geoffrey Smith  Derek</a:t>
            </a:r>
          </a:p>
          <a:p>
            <a:pPr marL="0" indent="0">
              <a:buNone/>
            </a:pPr>
            <a:r>
              <a:rPr lang="en-US" sz="2400" dirty="0" smtClean="0"/>
              <a:t>Lawrence Tustin Grace</a:t>
            </a:r>
          </a:p>
          <a:p>
            <a:pPr marL="0" indent="0">
              <a:buNone/>
            </a:pPr>
            <a:r>
              <a:rPr lang="en-US" sz="2400" dirty="0" smtClean="0"/>
              <a:t>Bartholomew </a:t>
            </a:r>
            <a:r>
              <a:rPr lang="en-US" sz="2400" dirty="0" err="1" smtClean="0"/>
              <a:t>Thomasyn</a:t>
            </a:r>
            <a:r>
              <a:rPr lang="en-US" sz="2400" dirty="0" smtClean="0"/>
              <a:t> Isaac</a:t>
            </a:r>
          </a:p>
          <a:p>
            <a:pPr marL="0" indent="0">
              <a:buNone/>
            </a:pPr>
            <a:r>
              <a:rPr lang="en-US" sz="2400" dirty="0" smtClean="0"/>
              <a:t>The Reeve Miranda F</a:t>
            </a:r>
          </a:p>
          <a:p>
            <a:pPr marL="0" indent="0">
              <a:buNone/>
            </a:pPr>
            <a:r>
              <a:rPr lang="en-US" sz="2400" dirty="0" smtClean="0"/>
              <a:t>Thomas Cooper Miranda C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Mrs. Tyler  </a:t>
            </a:r>
            <a:r>
              <a:rPr lang="en-US" sz="2400" dirty="0" err="1" smtClean="0"/>
              <a:t>Sarena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Tyler’s Aunt </a:t>
            </a:r>
            <a:r>
              <a:rPr lang="en-US" sz="2400" dirty="0" err="1" smtClean="0"/>
              <a:t>Neelan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Woman Walker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Woman’s </a:t>
            </a:r>
            <a:r>
              <a:rPr lang="en-US" sz="2400" dirty="0" smtClean="0"/>
              <a:t>husband Laurie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Clerk Kelsey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Monk  Jenny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Michael </a:t>
            </a:r>
            <a:r>
              <a:rPr lang="en-US" sz="2400" dirty="0" err="1" smtClean="0"/>
              <a:t>Akroyd</a:t>
            </a:r>
            <a:r>
              <a:rPr lang="en-US" sz="2400" dirty="0" smtClean="0"/>
              <a:t> Andrew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David </a:t>
            </a:r>
            <a:r>
              <a:rPr lang="en-US" sz="2400" dirty="0" smtClean="0"/>
              <a:t>Lloyd Damian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Mad </a:t>
            </a:r>
            <a:r>
              <a:rPr lang="en-US" sz="2400" dirty="0" smtClean="0"/>
              <a:t>Meg  Mary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1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92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Tue. 12/18</vt:lpstr>
      <vt:lpstr>Black Death Skit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Tue. 12/18</dc:title>
  <dc:creator>Owner</dc:creator>
  <cp:lastModifiedBy>Administrator</cp:lastModifiedBy>
  <cp:revision>8</cp:revision>
  <dcterms:created xsi:type="dcterms:W3CDTF">2012-12-18T03:30:05Z</dcterms:created>
  <dcterms:modified xsi:type="dcterms:W3CDTF">2012-12-18T20:56:03Z</dcterms:modified>
</cp:coreProperties>
</file>