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6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62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B503-5668-4AE9-8598-D867467AB22B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E14A3-5F69-4CF8-AF76-96BA42ACD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Songs of heroic deeds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E14A3-5F69-4CF8-AF76-96BA42ACD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4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4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1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1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2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187F-F1E1-48A9-A78A-80E7F42BA9E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ED24-F648-4995-BBE7-257F3AD61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86"/>
            <a:ext cx="8229600" cy="1143000"/>
          </a:xfrm>
        </p:spPr>
        <p:txBody>
          <a:bodyPr/>
          <a:lstStyle/>
          <a:p>
            <a:r>
              <a:rPr lang="en-US" dirty="0" smtClean="0"/>
              <a:t>Warm-Up Mon. 12/17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dirty="0" smtClean="0"/>
              <a:t>Stack your answers to Friday’s Crusades packet on the desk. Continue warm-ups on last week’s warm-up paper.</a:t>
            </a:r>
          </a:p>
          <a:p>
            <a:pPr marL="0" indent="0">
              <a:buNone/>
            </a:pPr>
            <a:r>
              <a:rPr lang="en-US" dirty="0" smtClean="0"/>
              <a:t>1.) When a man and a woman are on a date, what should they each do?</a:t>
            </a:r>
          </a:p>
          <a:p>
            <a:pPr marL="0" indent="0">
              <a:buNone/>
            </a:pPr>
            <a:r>
              <a:rPr lang="en-US" dirty="0" smtClean="0"/>
              <a:t>2.) Are there rules for fighting?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7015"/>
            <a:ext cx="2563812" cy="365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8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6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	   </a:t>
            </a:r>
            <a:r>
              <a:rPr lang="en-US" u="sng" dirty="0" smtClean="0"/>
              <a:t>Chivalry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A code of conduct for knights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.) Fighting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No backstabbing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Challenge (with gauntlet)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Honor (better to lose with honor)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.) Loving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One true love – often forbidden (</a:t>
            </a:r>
            <a:r>
              <a:rPr lang="en-US" dirty="0" err="1" smtClean="0"/>
              <a:t>Lacelot</a:t>
            </a:r>
            <a:r>
              <a:rPr lang="en-US" dirty="0" smtClean="0"/>
              <a:t>, 	Tristan)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Women are delicate and need protection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Troubadour – Chansons de </a:t>
            </a:r>
            <a:r>
              <a:rPr lang="en-US" dirty="0" err="1" smtClean="0"/>
              <a:t>geste</a:t>
            </a:r>
            <a:r>
              <a:rPr lang="en-US" dirty="0" smtClean="0"/>
              <a:t>/romance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94" y="0"/>
            <a:ext cx="37004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0886"/>
            <a:ext cx="9187543" cy="689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3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1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6"/>
            <a:ext cx="9129485" cy="684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6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5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64</Words>
  <Application>Microsoft Office PowerPoint</Application>
  <PresentationFormat>On-screen Show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Warm-Up Mon. 12/17</vt:lpstr>
      <vt:lpstr>    Chivalry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Mon. 12/17</dc:title>
  <dc:creator>Owner</dc:creator>
  <cp:lastModifiedBy>Administrator</cp:lastModifiedBy>
  <cp:revision>3</cp:revision>
  <dcterms:created xsi:type="dcterms:W3CDTF">2012-12-16T00:13:26Z</dcterms:created>
  <dcterms:modified xsi:type="dcterms:W3CDTF">2012-12-19T14:16:10Z</dcterms:modified>
</cp:coreProperties>
</file>