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94E9D-345E-4F4B-9BA1-87AE41FCE790}"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14549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94E9D-345E-4F4B-9BA1-87AE41FCE790}"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239224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94E9D-345E-4F4B-9BA1-87AE41FCE790}"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319681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94E9D-345E-4F4B-9BA1-87AE41FCE790}"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399587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94E9D-345E-4F4B-9BA1-87AE41FCE790}"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08451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94E9D-345E-4F4B-9BA1-87AE41FCE790}"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84072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94E9D-345E-4F4B-9BA1-87AE41FCE790}" type="datetimeFigureOut">
              <a:rPr lang="en-US" smtClean="0"/>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77663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94E9D-345E-4F4B-9BA1-87AE41FCE790}" type="datetimeFigureOut">
              <a:rPr lang="en-US" smtClean="0"/>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17808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94E9D-345E-4F4B-9BA1-87AE41FCE790}" type="datetimeFigureOut">
              <a:rPr lang="en-US" smtClean="0"/>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147401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94E9D-345E-4F4B-9BA1-87AE41FCE790}"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405160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94E9D-345E-4F4B-9BA1-87AE41FCE790}"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6E7D4-951C-4054-8E27-7CEE68FF5012}" type="slidenum">
              <a:rPr lang="en-US" smtClean="0"/>
              <a:t>‹#›</a:t>
            </a:fld>
            <a:endParaRPr lang="en-US"/>
          </a:p>
        </p:txBody>
      </p:sp>
    </p:spTree>
    <p:extLst>
      <p:ext uri="{BB962C8B-B14F-4D97-AF65-F5344CB8AC3E}">
        <p14:creationId xmlns:p14="http://schemas.microsoft.com/office/powerpoint/2010/main" val="323013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94E9D-345E-4F4B-9BA1-87AE41FCE790}" type="datetimeFigureOut">
              <a:rPr lang="en-US" smtClean="0"/>
              <a:t>12/10/2012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6E7D4-951C-4054-8E27-7CEE68FF5012}" type="slidenum">
              <a:rPr lang="en-US" smtClean="0"/>
              <a:t>‹#›</a:t>
            </a:fld>
            <a:endParaRPr lang="en-US"/>
          </a:p>
        </p:txBody>
      </p:sp>
    </p:spTree>
    <p:extLst>
      <p:ext uri="{BB962C8B-B14F-4D97-AF65-F5344CB8AC3E}">
        <p14:creationId xmlns:p14="http://schemas.microsoft.com/office/powerpoint/2010/main" val="369536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Mon. 12/10</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dirty="0" smtClean="0"/>
              <a:t>Submit your research paper on my desk (make sure your name is on it)</a:t>
            </a:r>
          </a:p>
          <a:p>
            <a:r>
              <a:rPr lang="en-US" dirty="0" smtClean="0"/>
              <a:t>Finish your serf vs. homeless chart on your own where we left off yesterday. You need your packet for this. When you are done, compare your chart with your initial statement on whose life is better. Did your opinion change? Write down why or why not.</a:t>
            </a:r>
          </a:p>
          <a:p>
            <a:r>
              <a:rPr lang="en-US" dirty="0" smtClean="0"/>
              <a:t>Yes, this warm-up may take longer than usual. It’s ok.</a:t>
            </a:r>
            <a:endParaRPr lang="en-US" dirty="0"/>
          </a:p>
        </p:txBody>
      </p:sp>
    </p:spTree>
    <p:extLst>
      <p:ext uri="{BB962C8B-B14F-4D97-AF65-F5344CB8AC3E}">
        <p14:creationId xmlns:p14="http://schemas.microsoft.com/office/powerpoint/2010/main" val="1146558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Old English Text MT" pitchFamily="66" charset="0"/>
              </a:rPr>
              <a:t>The Roman Catholic Church in the Middle Ages</a:t>
            </a:r>
            <a:br>
              <a:rPr lang="en-US" dirty="0" smtClean="0">
                <a:latin typeface="Old English Text MT" pitchFamily="66" charset="0"/>
              </a:rPr>
            </a:br>
            <a:endParaRPr lang="en-US" dirty="0">
              <a:latin typeface="Old English Text MT" pitchFamily="66" charset="0"/>
            </a:endParaRPr>
          </a:p>
        </p:txBody>
      </p:sp>
      <p:sp>
        <p:nvSpPr>
          <p:cNvPr id="3" name="Content Placeholder 2"/>
          <p:cNvSpPr>
            <a:spLocks noGrp="1"/>
          </p:cNvSpPr>
          <p:nvPr>
            <p:ph idx="1"/>
          </p:nvPr>
        </p:nvSpPr>
        <p:spPr>
          <a:xfrm>
            <a:off x="457200" y="990600"/>
            <a:ext cx="8229600" cy="5791200"/>
          </a:xfrm>
        </p:spPr>
        <p:txBody>
          <a:bodyPr>
            <a:normAutofit fontScale="92500" lnSpcReduction="20000"/>
          </a:bodyPr>
          <a:lstStyle/>
          <a:p>
            <a:endParaRPr lang="en-US" dirty="0" smtClean="0">
              <a:latin typeface="+mj-lt"/>
            </a:endParaRPr>
          </a:p>
          <a:p>
            <a:r>
              <a:rPr lang="en-US" dirty="0" smtClean="0">
                <a:latin typeface="+mj-lt"/>
              </a:rPr>
              <a:t>Clergy- religious officials</a:t>
            </a:r>
          </a:p>
          <a:p>
            <a:r>
              <a:rPr lang="en-US" dirty="0" smtClean="0">
                <a:latin typeface="+mj-lt"/>
              </a:rPr>
              <a:t>Middle Ages called “the Age of Faith” because religion was at the center of all life</a:t>
            </a:r>
          </a:p>
          <a:p>
            <a:r>
              <a:rPr lang="en-US" dirty="0" smtClean="0">
                <a:latin typeface="+mj-lt"/>
              </a:rPr>
              <a:t>Sacraments- important religious ceremonies administered by the clergy (such as marriage, baptism, last rights, communion…)</a:t>
            </a:r>
          </a:p>
          <a:p>
            <a:r>
              <a:rPr lang="en-US" dirty="0" smtClean="0">
                <a:latin typeface="+mj-lt"/>
              </a:rPr>
              <a:t>Church unified daily life for most people in Europe—religious and social center (worshiped together, holidays were social gatherings)</a:t>
            </a:r>
          </a:p>
          <a:p>
            <a:r>
              <a:rPr lang="en-US" dirty="0" smtClean="0">
                <a:latin typeface="+mj-lt"/>
              </a:rPr>
              <a:t>Benedict came up with a set of rules for ALL monks and nuns to follow (3 basic vows or promises: poverty (gave all possessions away), chastity (no sexual relations), silence)</a:t>
            </a:r>
          </a:p>
          <a:p>
            <a:endParaRPr lang="en-US" dirty="0"/>
          </a:p>
        </p:txBody>
      </p:sp>
    </p:spTree>
    <p:extLst>
      <p:ext uri="{BB962C8B-B14F-4D97-AF65-F5344CB8AC3E}">
        <p14:creationId xmlns:p14="http://schemas.microsoft.com/office/powerpoint/2010/main" val="90725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 y="76200"/>
            <a:ext cx="8991600" cy="1143000"/>
          </a:xfrm>
        </p:spPr>
        <p:txBody>
          <a:bodyPr>
            <a:normAutofit fontScale="90000"/>
          </a:bodyPr>
          <a:lstStyle/>
          <a:p>
            <a:r>
              <a:rPr lang="en-US" dirty="0" smtClean="0">
                <a:latin typeface="Old English Text MT" pitchFamily="66" charset="0"/>
              </a:rPr>
              <a:t>The Role of Religion in Medieval Times</a:t>
            </a:r>
            <a:endParaRPr lang="en-US" dirty="0">
              <a:latin typeface="Old English Text MT" pitchFamily="66" charset="0"/>
            </a:endParaRPr>
          </a:p>
        </p:txBody>
      </p:sp>
      <p:sp>
        <p:nvSpPr>
          <p:cNvPr id="4" name="Content Placeholder 3"/>
          <p:cNvSpPr>
            <a:spLocks noGrp="1"/>
          </p:cNvSpPr>
          <p:nvPr>
            <p:ph sz="half" idx="1"/>
          </p:nvPr>
        </p:nvSpPr>
        <p:spPr>
          <a:xfrm>
            <a:off x="457200" y="1219200"/>
            <a:ext cx="4038600" cy="5638800"/>
          </a:xfrm>
        </p:spPr>
        <p:txBody>
          <a:bodyPr>
            <a:normAutofit fontScale="92500" lnSpcReduction="20000"/>
          </a:bodyPr>
          <a:lstStyle/>
          <a:p>
            <a:pPr marL="0" indent="0">
              <a:buNone/>
            </a:pPr>
            <a:r>
              <a:rPr lang="en-US" b="1" u="sng" dirty="0" smtClean="0"/>
              <a:t>Church Function Then</a:t>
            </a:r>
          </a:p>
          <a:p>
            <a:pPr marL="0" indent="0">
              <a:buNone/>
            </a:pPr>
            <a:r>
              <a:rPr lang="en-US" dirty="0" smtClean="0"/>
              <a:t>1.) Provide basic </a:t>
            </a:r>
            <a:r>
              <a:rPr lang="en-US" dirty="0" err="1" smtClean="0"/>
              <a:t>edu</a:t>
            </a:r>
            <a:r>
              <a:rPr lang="en-US" dirty="0" smtClean="0"/>
              <a:t>.</a:t>
            </a:r>
          </a:p>
          <a:p>
            <a:pPr marL="0" indent="0">
              <a:buNone/>
            </a:pPr>
            <a:r>
              <a:rPr lang="en-US" dirty="0" smtClean="0"/>
              <a:t>2.) Take care of poor</a:t>
            </a:r>
          </a:p>
          <a:p>
            <a:pPr marL="0" indent="0">
              <a:buNone/>
            </a:pPr>
            <a:r>
              <a:rPr lang="en-US" dirty="0" smtClean="0"/>
              <a:t>3.) Counsel people with problems</a:t>
            </a:r>
          </a:p>
          <a:p>
            <a:pPr marL="0" indent="0">
              <a:buNone/>
            </a:pPr>
            <a:r>
              <a:rPr lang="en-US" dirty="0" smtClean="0"/>
              <a:t>4.) Declared holidays</a:t>
            </a:r>
          </a:p>
          <a:p>
            <a:pPr marL="0" indent="0">
              <a:buNone/>
            </a:pPr>
            <a:r>
              <a:rPr lang="en-US" dirty="0" smtClean="0"/>
              <a:t>5.) Set moral rules for all to live by</a:t>
            </a:r>
          </a:p>
          <a:p>
            <a:pPr marL="0" indent="0">
              <a:buNone/>
            </a:pPr>
            <a:r>
              <a:rPr lang="en-US" dirty="0" smtClean="0"/>
              <a:t>6.) Sponsor plays, pageants, and festivals</a:t>
            </a:r>
          </a:p>
          <a:p>
            <a:pPr marL="0" indent="0">
              <a:buNone/>
            </a:pPr>
            <a:r>
              <a:rPr lang="en-US" dirty="0" smtClean="0"/>
              <a:t>7</a:t>
            </a:r>
            <a:r>
              <a:rPr lang="en-US" smtClean="0"/>
              <a:t>.) Commissioned </a:t>
            </a:r>
            <a:r>
              <a:rPr lang="en-US" dirty="0" smtClean="0"/>
              <a:t>(paid) artists</a:t>
            </a:r>
          </a:p>
          <a:p>
            <a:pPr marL="0" indent="0">
              <a:buNone/>
            </a:pPr>
            <a:r>
              <a:rPr lang="en-US" dirty="0" smtClean="0"/>
              <a:t>8.) Fought wars (Crusades) to keep holy land</a:t>
            </a:r>
            <a:endParaRPr lang="en-US" dirty="0"/>
          </a:p>
        </p:txBody>
      </p:sp>
      <p:sp>
        <p:nvSpPr>
          <p:cNvPr id="5" name="Content Placeholder 4"/>
          <p:cNvSpPr>
            <a:spLocks noGrp="1"/>
          </p:cNvSpPr>
          <p:nvPr>
            <p:ph sz="half" idx="2"/>
          </p:nvPr>
        </p:nvSpPr>
        <p:spPr>
          <a:xfrm>
            <a:off x="4648200" y="1219200"/>
            <a:ext cx="4038600" cy="4906963"/>
          </a:xfrm>
        </p:spPr>
        <p:txBody>
          <a:bodyPr>
            <a:normAutofit fontScale="92500" lnSpcReduction="20000"/>
          </a:bodyPr>
          <a:lstStyle/>
          <a:p>
            <a:pPr marL="0" indent="0">
              <a:buNone/>
            </a:pPr>
            <a:r>
              <a:rPr lang="en-US" b="1" u="sng" dirty="0" smtClean="0"/>
              <a:t>Whose Function Today?</a:t>
            </a:r>
          </a:p>
          <a:p>
            <a:pPr marL="0" indent="0">
              <a:buNone/>
            </a:pPr>
            <a:r>
              <a:rPr lang="en-US" dirty="0" smtClean="0"/>
              <a:t>1.) </a:t>
            </a:r>
          </a:p>
          <a:p>
            <a:pPr marL="0" indent="0">
              <a:buNone/>
            </a:pPr>
            <a:r>
              <a:rPr lang="en-US" dirty="0" smtClean="0"/>
              <a:t>2.)</a:t>
            </a:r>
          </a:p>
          <a:p>
            <a:pPr marL="0" indent="0">
              <a:buNone/>
            </a:pPr>
            <a:r>
              <a:rPr lang="en-US" dirty="0" smtClean="0"/>
              <a:t>3.)</a:t>
            </a:r>
          </a:p>
          <a:p>
            <a:pPr marL="0" indent="0">
              <a:buNone/>
            </a:pPr>
            <a:r>
              <a:rPr lang="en-US" dirty="0" smtClean="0"/>
              <a:t>4.)</a:t>
            </a:r>
          </a:p>
          <a:p>
            <a:pPr marL="0" indent="0">
              <a:buNone/>
            </a:pPr>
            <a:r>
              <a:rPr lang="en-US" dirty="0" smtClean="0"/>
              <a:t>5.)</a:t>
            </a:r>
          </a:p>
          <a:p>
            <a:pPr marL="0" indent="0">
              <a:buNone/>
            </a:pPr>
            <a:r>
              <a:rPr lang="en-US" dirty="0" smtClean="0"/>
              <a:t>6.)</a:t>
            </a:r>
          </a:p>
          <a:p>
            <a:pPr marL="0" indent="0">
              <a:buNone/>
            </a:pPr>
            <a:r>
              <a:rPr lang="en-US" dirty="0" smtClean="0"/>
              <a:t>7.)</a:t>
            </a:r>
          </a:p>
          <a:p>
            <a:pPr marL="0" indent="0">
              <a:buNone/>
            </a:pPr>
            <a:r>
              <a:rPr lang="en-US" dirty="0" smtClean="0"/>
              <a:t>8.)</a:t>
            </a:r>
          </a:p>
          <a:p>
            <a:pPr marL="0" indent="0">
              <a:buNone/>
            </a:pPr>
            <a:endParaRPr lang="en-US" dirty="0"/>
          </a:p>
        </p:txBody>
      </p:sp>
    </p:spTree>
    <p:extLst>
      <p:ext uri="{BB962C8B-B14F-4D97-AF65-F5344CB8AC3E}">
        <p14:creationId xmlns:p14="http://schemas.microsoft.com/office/powerpoint/2010/main" val="18790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282</Words>
  <Application>Microsoft Office PowerPoint</Application>
  <PresentationFormat>On-screen Show (4:3)</PresentationFormat>
  <Paragraphs>30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Warm-Up Mon. 12/10</vt:lpstr>
      <vt:lpstr>The Roman Catholic Church in the Middle Ages </vt:lpstr>
      <vt:lpstr>The Role of Religion in Medieval Times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Mon. 12/10</dc:title>
  <dc:creator>Administrator</dc:creator>
  <cp:lastModifiedBy>Administrator</cp:lastModifiedBy>
  <cp:revision>2</cp:revision>
  <dcterms:created xsi:type="dcterms:W3CDTF">2012-12-10T13:32:37Z</dcterms:created>
  <dcterms:modified xsi:type="dcterms:W3CDTF">2012-12-10T13:46:05Z</dcterms:modified>
</cp:coreProperties>
</file>