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36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776FA-401B-4CD5-AEAD-E21B1BB58B00}" type="datetimeFigureOut">
              <a:rPr lang="en-US" smtClean="0"/>
              <a:t>12/11/2012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3C23C-545D-4C48-9B6D-CAC37E3D7D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1597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776FA-401B-4CD5-AEAD-E21B1BB58B00}" type="datetimeFigureOut">
              <a:rPr lang="en-US" smtClean="0"/>
              <a:t>12/11/2012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3C23C-545D-4C48-9B6D-CAC37E3D7D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3039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776FA-401B-4CD5-AEAD-E21B1BB58B00}" type="datetimeFigureOut">
              <a:rPr lang="en-US" smtClean="0"/>
              <a:t>12/11/2012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3C23C-545D-4C48-9B6D-CAC37E3D7D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26649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776FA-401B-4CD5-AEAD-E21B1BB58B00}" type="datetimeFigureOut">
              <a:rPr lang="en-US" smtClean="0"/>
              <a:t>12/11/2012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3C23C-545D-4C48-9B6D-CAC37E3D7D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2006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776FA-401B-4CD5-AEAD-E21B1BB58B00}" type="datetimeFigureOut">
              <a:rPr lang="en-US" smtClean="0"/>
              <a:t>12/11/2012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3C23C-545D-4C48-9B6D-CAC37E3D7D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5243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776FA-401B-4CD5-AEAD-E21B1BB58B00}" type="datetimeFigureOut">
              <a:rPr lang="en-US" smtClean="0"/>
              <a:t>12/11/2012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3C23C-545D-4C48-9B6D-CAC37E3D7D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781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776FA-401B-4CD5-AEAD-E21B1BB58B00}" type="datetimeFigureOut">
              <a:rPr lang="en-US" smtClean="0"/>
              <a:t>12/11/2012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3C23C-545D-4C48-9B6D-CAC37E3D7D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2231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776FA-401B-4CD5-AEAD-E21B1BB58B00}" type="datetimeFigureOut">
              <a:rPr lang="en-US" smtClean="0"/>
              <a:t>12/11/2012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3C23C-545D-4C48-9B6D-CAC37E3D7D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54467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776FA-401B-4CD5-AEAD-E21B1BB58B00}" type="datetimeFigureOut">
              <a:rPr lang="en-US" smtClean="0"/>
              <a:t>12/11/2012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3C23C-545D-4C48-9B6D-CAC37E3D7D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7440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776FA-401B-4CD5-AEAD-E21B1BB58B00}" type="datetimeFigureOut">
              <a:rPr lang="en-US" smtClean="0"/>
              <a:t>12/11/2012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3C23C-545D-4C48-9B6D-CAC37E3D7D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4845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776FA-401B-4CD5-AEAD-E21B1BB58B00}" type="datetimeFigureOut">
              <a:rPr lang="en-US" smtClean="0"/>
              <a:t>12/11/2012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3C23C-545D-4C48-9B6D-CAC37E3D7D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3101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0776FA-401B-4CD5-AEAD-E21B1BB58B00}" type="datetimeFigureOut">
              <a:rPr lang="en-US" smtClean="0"/>
              <a:t>12/11/2012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F3C23C-545D-4C48-9B6D-CAC37E3D7D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16463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Warm-Up Tue. 12/11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How did the Roman Catholic Church control power in </a:t>
            </a:r>
            <a:r>
              <a:rPr lang="en-US" dirty="0" smtClean="0"/>
              <a:t>Middle </a:t>
            </a:r>
            <a:r>
              <a:rPr lang="en-US" dirty="0" smtClean="0"/>
              <a:t>Age Europe? Give examples.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2855976"/>
            <a:ext cx="4953000" cy="40020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75230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en-US" sz="4000" dirty="0" smtClean="0">
                <a:latin typeface="Old English Text MT" pitchFamily="66" charset="0"/>
              </a:rPr>
              <a:t>Crime and Punishment in Middle Age Europe</a:t>
            </a:r>
            <a:endParaRPr lang="en-US" sz="4000" dirty="0">
              <a:latin typeface="Old English Text MT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33400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smtClean="0"/>
              <a:t>Read through the punishments for committing a crime. Put a star next to the one you think would produce the most just determination of whether or not a person is telling the truth.</a:t>
            </a:r>
          </a:p>
          <a:p>
            <a:pPr marL="0" indent="0">
              <a:buNone/>
            </a:pPr>
            <a:r>
              <a:rPr lang="en-US" dirty="0" smtClean="0"/>
              <a:t>Read through the crime worksheet</a:t>
            </a:r>
            <a:r>
              <a:rPr lang="en-US" dirty="0" smtClean="0"/>
              <a:t>. Create some visual that answers these questions. Be creative!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1.) What are the three different types of courts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dirty="0" smtClean="0"/>
              <a:t>2.) What crimes did they handle and why?</a:t>
            </a:r>
          </a:p>
          <a:p>
            <a:pPr marL="0" indent="0">
              <a:buNone/>
            </a:pPr>
            <a:r>
              <a:rPr lang="en-US" dirty="0" smtClean="0"/>
              <a:t>3.) What is the Church’s relationship with the law?</a:t>
            </a:r>
          </a:p>
          <a:p>
            <a:pPr marL="0" indent="0">
              <a:buNone/>
            </a:pPr>
            <a:r>
              <a:rPr lang="en-US" dirty="0" smtClean="0"/>
              <a:t>4.) What are the different levels of punishment?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946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543</TotalTime>
  <Words>122</Words>
  <Application>Microsoft Office PowerPoint</Application>
  <PresentationFormat>On-screen Show (4:3)</PresentationFormat>
  <Paragraphs>9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Warm-Up Tue. 12/11</vt:lpstr>
      <vt:lpstr>Crime and Punishment in Middle Age Europe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Warm-Up Tue. 12/11</dc:title>
  <dc:creator>Owner</dc:creator>
  <cp:lastModifiedBy>Administrator</cp:lastModifiedBy>
  <cp:revision>5</cp:revision>
  <dcterms:created xsi:type="dcterms:W3CDTF">2012-12-11T01:45:14Z</dcterms:created>
  <dcterms:modified xsi:type="dcterms:W3CDTF">2012-12-11T22:19:01Z</dcterms:modified>
</cp:coreProperties>
</file>