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906-8D54-473B-BA48-3243B469BEA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5070-5067-4FEE-B8A4-F6DA7FB8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906-8D54-473B-BA48-3243B469BEA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5070-5067-4FEE-B8A4-F6DA7FB8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906-8D54-473B-BA48-3243B469BEA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5070-5067-4FEE-B8A4-F6DA7FB8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906-8D54-473B-BA48-3243B469BEA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5070-5067-4FEE-B8A4-F6DA7FB8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906-8D54-473B-BA48-3243B469BEA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5070-5067-4FEE-B8A4-F6DA7FB8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906-8D54-473B-BA48-3243B469BEA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5070-5067-4FEE-B8A4-F6DA7FB8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906-8D54-473B-BA48-3243B469BEA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5070-5067-4FEE-B8A4-F6DA7FB8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906-8D54-473B-BA48-3243B469BEA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5070-5067-4FEE-B8A4-F6DA7FB8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906-8D54-473B-BA48-3243B469BEA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5070-5067-4FEE-B8A4-F6DA7FB81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906-8D54-473B-BA48-3243B469BEA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5070-5067-4FEE-B8A4-F6DA7FB816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906-8D54-473B-BA48-3243B469BEA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755070-5067-4FEE-B8A4-F6DA7FB816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4755070-5067-4FEE-B8A4-F6DA7FB8168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733C906-8D54-473B-BA48-3243B469BEAB}" type="datetimeFigureOut">
              <a:rPr lang="en-US" smtClean="0"/>
              <a:t>12/4/2012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7924800" cy="1143000"/>
          </a:xfrm>
        </p:spPr>
        <p:txBody>
          <a:bodyPr/>
          <a:lstStyle/>
          <a:p>
            <a:r>
              <a:rPr lang="en-US" dirty="0" smtClean="0"/>
              <a:t>Feudalism Discussion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52400" y="1143000"/>
            <a:ext cx="8839200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does it feel to be a monarch? A lord? A knight? A serf?</a:t>
            </a:r>
          </a:p>
          <a:p>
            <a:r>
              <a:rPr lang="en-US" sz="2800" dirty="0" smtClean="0"/>
              <a:t>How does it feel to be “born” into a role you could not change?</a:t>
            </a:r>
          </a:p>
          <a:p>
            <a:r>
              <a:rPr lang="en-US" sz="2800" dirty="0" smtClean="0"/>
              <a:t>What appear to be the basic needs of all groups in this society? </a:t>
            </a:r>
            <a:endParaRPr lang="en-US" sz="2800" dirty="0"/>
          </a:p>
          <a:p>
            <a:r>
              <a:rPr lang="en-US" sz="2800" dirty="0" smtClean="0"/>
              <a:t>Who provided the land? The military protection? The food?</a:t>
            </a:r>
          </a:p>
          <a:p>
            <a:r>
              <a:rPr lang="en-US" sz="2800" dirty="0" smtClean="0"/>
              <a:t>In what ways are the lord, knight, and serf dependent on each other?</a:t>
            </a:r>
          </a:p>
          <a:p>
            <a:r>
              <a:rPr lang="en-US" sz="2800" dirty="0" smtClean="0"/>
              <a:t>Why do you think the loyalty oaths were necessary? What do you think if someone broke a loyalty oath?</a:t>
            </a:r>
          </a:p>
        </p:txBody>
      </p:sp>
    </p:spTree>
    <p:extLst>
      <p:ext uri="{BB962C8B-B14F-4D97-AF65-F5344CB8AC3E}">
        <p14:creationId xmlns:p14="http://schemas.microsoft.com/office/powerpoint/2010/main" val="220036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848600" cy="1143000"/>
          </a:xfrm>
        </p:spPr>
        <p:txBody>
          <a:bodyPr/>
          <a:lstStyle/>
          <a:p>
            <a:r>
              <a:rPr lang="en-US" dirty="0" smtClean="0"/>
              <a:t>Feudalism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Who has the most power in this society? Who has the least?</a:t>
            </a:r>
          </a:p>
          <a:p>
            <a:r>
              <a:rPr lang="en-US" sz="2800" dirty="0" smtClean="0"/>
              <a:t>What are some advantages of organizing a society in this way? What are the disadvantages?</a:t>
            </a:r>
          </a:p>
          <a:p>
            <a:r>
              <a:rPr lang="en-US" sz="2800" dirty="0" smtClean="0"/>
              <a:t>Why do you think Western European societies developed this system under the fall of the Roman Empire?</a:t>
            </a:r>
          </a:p>
          <a:p>
            <a:r>
              <a:rPr lang="en-US" sz="2800" dirty="0" smtClean="0"/>
              <a:t>What factor(s) do you think could destroy the security of this society?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090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</TotalTime>
  <Words>167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Adjacency</vt:lpstr>
      <vt:lpstr>Feudalism Discussion Questions</vt:lpstr>
      <vt:lpstr>Feudalism Discussion Questions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Feudalism Discussion Questions</dc:title>
  <dc:creator>Owner</dc:creator>
  <cp:lastModifiedBy>Administrator</cp:lastModifiedBy>
  <cp:revision>1</cp:revision>
  <dcterms:created xsi:type="dcterms:W3CDTF">2012-12-02T20:03:46Z</dcterms:created>
  <dcterms:modified xsi:type="dcterms:W3CDTF">2012-12-04T14:30:49Z</dcterms:modified>
</cp:coreProperties>
</file>